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2"/>
  </p:notesMasterIdLst>
  <p:sldIdLst>
    <p:sldId id="256" r:id="rId2"/>
    <p:sldId id="257" r:id="rId3"/>
    <p:sldId id="260" r:id="rId4"/>
    <p:sldId id="295" r:id="rId5"/>
    <p:sldId id="296" r:id="rId6"/>
    <p:sldId id="259" r:id="rId7"/>
    <p:sldId id="299" r:id="rId8"/>
    <p:sldId id="300" r:id="rId9"/>
    <p:sldId id="261" r:id="rId10"/>
    <p:sldId id="262" r:id="rId11"/>
    <p:sldId id="263" r:id="rId12"/>
    <p:sldId id="264" r:id="rId13"/>
    <p:sldId id="297" r:id="rId14"/>
    <p:sldId id="266" r:id="rId15"/>
    <p:sldId id="270" r:id="rId16"/>
    <p:sldId id="294" r:id="rId17"/>
    <p:sldId id="271" r:id="rId18"/>
    <p:sldId id="272" r:id="rId19"/>
    <p:sldId id="274" r:id="rId20"/>
    <p:sldId id="301" r:id="rId21"/>
  </p:sldIdLst>
  <p:sldSz cx="9144000" cy="5143500" type="screen16x9"/>
  <p:notesSz cx="6858000" cy="9144000"/>
  <p:embeddedFontLst>
    <p:embeddedFont>
      <p:font typeface="Bree Serif" panose="020B0604020202020204" charset="0"/>
      <p:regular r:id="rId23"/>
    </p:embeddedFont>
    <p:embeddedFont>
      <p:font typeface="Didact Gothic" panose="00000500000000000000" pitchFamily="2" charset="0"/>
      <p:regular r:id="rId24"/>
    </p:embeddedFont>
    <p:embeddedFont>
      <p:font typeface="Papyrus" panose="03070502060502030205" pitchFamily="66" charset="0"/>
      <p:regular r:id="rId25"/>
    </p:embeddedFont>
    <p:embeddedFont>
      <p:font typeface="Roboto Black" panose="02000000000000000000" pitchFamily="2" charset="0"/>
      <p:bold r:id="rId26"/>
      <p:boldItalic r:id="rId27"/>
    </p:embeddedFont>
    <p:embeddedFont>
      <p:font typeface="Roboto Light" panose="02000000000000000000" pitchFamily="2" charset="0"/>
      <p:regular r:id="rId28"/>
      <p:bold r:id="rId29"/>
      <p:italic r:id="rId30"/>
      <p:boldItalic r:id="rId31"/>
    </p:embeddedFont>
    <p:embeddedFont>
      <p:font typeface="Roboto Mono Thin" panose="00000009000000000000" pitchFamily="49" charset="0"/>
      <p:regular r:id="rId32"/>
      <p:bold r:id="rId33"/>
      <p:italic r:id="rId34"/>
      <p:boldItalic r:id="rId35"/>
    </p:embeddedFont>
    <p:embeddedFont>
      <p:font typeface="Roboto Thin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FE16B4-3659-4B57-BAAD-0C243F81FB64}">
  <a:tblStyle styleId="{EDFE16B4-3659-4B57-BAAD-0C243F81FB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4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47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bb3dc62fd_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bb3dc62fd_0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d5c1b5e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5d5c1b5e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61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82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18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308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78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3" r:id="rId13"/>
    <p:sldLayoutId id="214748366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ghwendra.com/blog/how-to-connect-html-to-database-with-mysql-using-php-example/#Step_1_Filter_your_HTML_form_requirements_for_your_contact_us_web_page" TargetMode="External"/><Relationship Id="rId7" Type="http://schemas.openxmlformats.org/officeDocument/2006/relationships/hyperlink" Target="https://www.raghwendra.com/blog/how-to-connect-html-to-database-with-mysql-using-php-example/#Step_5_All_don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aghwendra.com/blog/how-to-connect-html-to-database-with-mysql-using-php-example/#Step_4_Create_a_PHP_page_to_save_data_from_HTML_form_to_your_MySQL_database" TargetMode="External"/><Relationship Id="rId5" Type="http://schemas.openxmlformats.org/officeDocument/2006/relationships/hyperlink" Target="https://www.raghwendra.com/blog/how-to-connect-html-to-database-with-mysql-using-php-example/#Step_3_Create_HTML_form_for_connecting_to_database" TargetMode="External"/><Relationship Id="rId4" Type="http://schemas.openxmlformats.org/officeDocument/2006/relationships/hyperlink" Target="https://www.raghwendra.com/blog/how-to-connect-html-to-database-with-mysql-using-php-example/#Step_2_Create_a_database_and_a_table_in_MySQ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Here is where our presentation begins</a:t>
            </a:r>
            <a:endParaRPr dirty="0"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08510E4-2D25-4909-ACF3-720A11E77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822" y="1573443"/>
            <a:ext cx="6508865" cy="1401100"/>
          </a:xfrm>
        </p:spPr>
        <p:txBody>
          <a:bodyPr/>
          <a:lstStyle/>
          <a:p>
            <a:pPr algn="ctr"/>
            <a:r>
              <a:rPr lang="mr-IN" sz="5400" dirty="0"/>
              <a:t>सफर वसुंधरेची</a:t>
            </a:r>
            <a:endParaRPr lang="en-IN" sz="5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51505" y="3282951"/>
            <a:ext cx="2326500" cy="480125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0" y="644550"/>
            <a:ext cx="883222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DISADVANTAGES :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It needs internet access</a:t>
            </a: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573530" y="366395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Not every online booking software might be the right one</a:t>
            </a: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623675" y="286722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You might face technical issues</a:t>
            </a: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933213" y="1994550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880550" y="2712182"/>
            <a:ext cx="302125" cy="163726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898731" y="3413525"/>
            <a:ext cx="265768" cy="163730"/>
            <a:chOff x="1319675" y="2389025"/>
            <a:chExt cx="2224000" cy="1370125"/>
          </a:xfrm>
        </p:grpSpPr>
        <p:sp>
          <p:nvSpPr>
            <p:cNvPr id="417" name="Google Shape;417;p28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494545" y="1903594"/>
            <a:ext cx="2208284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FUTURE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8021111" y="2667988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8009275" y="1985963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7983117" y="3343406"/>
            <a:ext cx="265543" cy="269920"/>
            <a:chOff x="4151375" y="238125"/>
            <a:chExt cx="2141475" cy="2176775"/>
          </a:xfrm>
        </p:grpSpPr>
        <p:sp>
          <p:nvSpPr>
            <p:cNvPr id="456" name="Google Shape;456;p29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466317" y="207674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CAR BOOKIING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ADAPTABILITY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623051" y="276665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MORE CLASSIFIED DATA</a:t>
            </a:r>
            <a:endParaRPr dirty="0">
              <a:solidFill>
                <a:srgbClr val="0E2A4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Due to this project we have gained experience in Java, Java swing 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MySQL</a:t>
            </a:r>
            <a:endParaRPr sz="900" dirty="0"/>
          </a:p>
        </p:txBody>
      </p:sp>
      <p:sp>
        <p:nvSpPr>
          <p:cNvPr id="565" name="Google Shape;565;p30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Several information about all the different colleges, courses and cutoffs  etc. was required.</a:t>
            </a: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Collected various images , graphs and icons from different sources.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USER EXPERIENCE</a:t>
            </a:r>
            <a:endParaRPr sz="90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INFORMATION</a:t>
            </a:r>
            <a:endParaRPr sz="90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IMAGES</a:t>
            </a:r>
            <a:endParaRPr sz="900"/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0123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57680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207470" y="20123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116163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605628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30"/>
          <p:cNvGrpSpPr/>
          <p:nvPr/>
        </p:nvGrpSpPr>
        <p:grpSpPr>
          <a:xfrm>
            <a:off x="2485018" y="2203442"/>
            <a:ext cx="295272" cy="295272"/>
            <a:chOff x="1190625" y="238125"/>
            <a:chExt cx="5226050" cy="5226050"/>
          </a:xfrm>
        </p:grpSpPr>
        <p:sp>
          <p:nvSpPr>
            <p:cNvPr id="586" name="Google Shape;586;p30"/>
            <p:cNvSpPr/>
            <p:nvPr/>
          </p:nvSpPr>
          <p:spPr>
            <a:xfrm>
              <a:off x="1190625" y="1515525"/>
              <a:ext cx="1645000" cy="2151125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865625" y="238125"/>
              <a:ext cx="2005325" cy="2148975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72975" y="2037400"/>
              <a:ext cx="1643700" cy="2149150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3595225" y="300300"/>
              <a:ext cx="2493600" cy="1326850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519350" y="4075125"/>
              <a:ext cx="2490100" cy="1326425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733275" y="3314750"/>
              <a:ext cx="2008825" cy="2149425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4409906" y="2192159"/>
            <a:ext cx="317750" cy="317849"/>
            <a:chOff x="1191425" y="238125"/>
            <a:chExt cx="5217575" cy="5219200"/>
          </a:xfrm>
        </p:grpSpPr>
        <p:sp>
          <p:nvSpPr>
            <p:cNvPr id="593" name="Google Shape;593;p30"/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363675" y="2174113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HARDWARE REQUIREMENTS</a:t>
            </a:r>
            <a:endParaRPr dirty="0"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6237901" y="3593154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RAM: 8GB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HARD DISK: 512 GB</a:t>
            </a: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Microsoft windows machine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5896951" y="34223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CONFIGURATION 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MICROSOFT</a:t>
            </a:r>
            <a:endParaRPr sz="9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0123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6422709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6220038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6916952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6572499" y="20123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6481192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30"/>
          <p:cNvGrpSpPr/>
          <p:nvPr/>
        </p:nvGrpSpPr>
        <p:grpSpPr>
          <a:xfrm>
            <a:off x="2485018" y="2203442"/>
            <a:ext cx="295272" cy="295272"/>
            <a:chOff x="1190625" y="238125"/>
            <a:chExt cx="5226050" cy="5226050"/>
          </a:xfrm>
        </p:grpSpPr>
        <p:sp>
          <p:nvSpPr>
            <p:cNvPr id="586" name="Google Shape;586;p30"/>
            <p:cNvSpPr/>
            <p:nvPr/>
          </p:nvSpPr>
          <p:spPr>
            <a:xfrm>
              <a:off x="1190625" y="1515525"/>
              <a:ext cx="1645000" cy="2151125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865625" y="238125"/>
              <a:ext cx="2005325" cy="2148975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72975" y="2037400"/>
              <a:ext cx="1643700" cy="2149150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3595225" y="300300"/>
              <a:ext cx="2493600" cy="1326850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519350" y="4075125"/>
              <a:ext cx="2490100" cy="1326425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733275" y="3314750"/>
              <a:ext cx="2008825" cy="2149425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6774935" y="2192159"/>
            <a:ext cx="317750" cy="317849"/>
            <a:chOff x="1191425" y="238125"/>
            <a:chExt cx="5217575" cy="5219200"/>
          </a:xfrm>
        </p:grpSpPr>
        <p:sp>
          <p:nvSpPr>
            <p:cNvPr id="593" name="Google Shape;593;p30"/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3888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1612966" y="32226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3843283" y="2848594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OUR GOALS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0E2A47"/>
                </a:solidFill>
              </a:rPr>
              <a:t>After a lot of hardwork, dedication and modification  our team will surely make at the top as the best application for Traveler </a:t>
            </a:r>
            <a:endParaRPr dirty="0">
              <a:solidFill>
                <a:srgbClr val="0E2A4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E2A47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5962136" y="257175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0E2A47"/>
                </a:solidFill>
              </a:rPr>
              <a:t>We want to expand our project by adding more Places , Packages and a lot more choices for Travel.</a:t>
            </a:r>
            <a:endParaRPr dirty="0">
              <a:solidFill>
                <a:srgbClr val="0E2A4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E2A47"/>
              </a:solidFill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We want every Traveler to be able to use our Application easily and affordably</a:t>
            </a:r>
            <a:endParaRPr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POSITIONING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EXPANSION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USABILITY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32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</p:grpSpPr>
        <p:sp>
          <p:nvSpPr>
            <p:cNvPr id="634" name="Google Shape;634;p32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2"/>
          <p:cNvGrpSpPr/>
          <p:nvPr/>
        </p:nvGrpSpPr>
        <p:grpSpPr>
          <a:xfrm>
            <a:off x="6502888" y="1657346"/>
            <a:ext cx="472533" cy="473852"/>
            <a:chOff x="1869175" y="3274825"/>
            <a:chExt cx="1567275" cy="1571650"/>
          </a:xfrm>
        </p:grpSpPr>
        <p:sp>
          <p:nvSpPr>
            <p:cNvPr id="640" name="Google Shape;640;p32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2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</p:grpSpPr>
        <p:sp>
          <p:nvSpPr>
            <p:cNvPr id="644" name="Google Shape;644;p32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752" name="Google Shape;752;p3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6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989" name="Google Shape;989;p36"/>
          <p:cNvSpPr txBox="1">
            <a:spLocks noGrp="1"/>
          </p:cNvSpPr>
          <p:nvPr>
            <p:ph type="subTitle" idx="4294967295"/>
          </p:nvPr>
        </p:nvSpPr>
        <p:spPr>
          <a:xfrm>
            <a:off x="6527425" y="1729400"/>
            <a:ext cx="14547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We have prepared a</a:t>
            </a:r>
            <a:r>
              <a:rPr lang="es" sz="900" dirty="0"/>
              <a:t> very basic plan and design of our Software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0" name="Google Shape;990;p36"/>
          <p:cNvSpPr txBox="1">
            <a:spLocks noGrp="1"/>
          </p:cNvSpPr>
          <p:nvPr>
            <p:ph type="ctrTitle" idx="4294967295"/>
          </p:nvPr>
        </p:nvSpPr>
        <p:spPr>
          <a:xfrm>
            <a:off x="6527425" y="1508275"/>
            <a:ext cx="1254600" cy="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</a:rPr>
              <a:t>STEP 2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991" name="Google Shape;991;p36"/>
          <p:cNvSpPr txBox="1">
            <a:spLocks noGrp="1"/>
          </p:cNvSpPr>
          <p:nvPr>
            <p:ph type="subTitle" idx="4294967295"/>
          </p:nvPr>
        </p:nvSpPr>
        <p:spPr>
          <a:xfrm>
            <a:off x="973541" y="3428197"/>
            <a:ext cx="14547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Our team has gathered every information required for the project 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2" name="Google Shape;992;p36"/>
          <p:cNvSpPr txBox="1">
            <a:spLocks noGrp="1"/>
          </p:cNvSpPr>
          <p:nvPr>
            <p:ph type="ctrTitle" idx="4294967295"/>
          </p:nvPr>
        </p:nvSpPr>
        <p:spPr>
          <a:xfrm>
            <a:off x="1226158" y="3003745"/>
            <a:ext cx="1173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</a:rPr>
              <a:t>STEP 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993" name="Google Shape;993;p36"/>
          <p:cNvSpPr txBox="1">
            <a:spLocks noGrp="1"/>
          </p:cNvSpPr>
          <p:nvPr>
            <p:ph type="subTitle" idx="4294967295"/>
          </p:nvPr>
        </p:nvSpPr>
        <p:spPr>
          <a:xfrm>
            <a:off x="6527425" y="3639172"/>
            <a:ext cx="12546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" dirty="0">
                <a:solidFill>
                  <a:srgbClr val="FFFFFF"/>
                </a:solidFill>
              </a:rPr>
              <a:t>Implementing the project 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4" name="Google Shape;994;p36"/>
          <p:cNvSpPr txBox="1">
            <a:spLocks noGrp="1"/>
          </p:cNvSpPr>
          <p:nvPr>
            <p:ph type="ctrTitle" idx="4294967295"/>
          </p:nvPr>
        </p:nvSpPr>
        <p:spPr>
          <a:xfrm>
            <a:off x="6527425" y="3408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</a:rPr>
              <a:t>STEP 3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995" name="Google Shape;995;p36"/>
          <p:cNvCxnSpPr>
            <a:endCxn id="991" idx="2"/>
          </p:cNvCxnSpPr>
          <p:nvPr/>
        </p:nvCxnSpPr>
        <p:spPr>
          <a:xfrm flipH="1">
            <a:off x="1700891" y="3896197"/>
            <a:ext cx="1992000" cy="276000"/>
          </a:xfrm>
          <a:prstGeom prst="bentConnector4">
            <a:avLst>
              <a:gd name="adj1" fmla="val 31743"/>
              <a:gd name="adj2" fmla="val 18627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6" name="Google Shape;996;p36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7" name="Google Shape;997;p36"/>
          <p:cNvCxnSpPr>
            <a:endCxn id="993" idx="2"/>
          </p:cNvCxnSpPr>
          <p:nvPr/>
        </p:nvCxnSpPr>
        <p:spPr>
          <a:xfrm>
            <a:off x="5518825" y="3967072"/>
            <a:ext cx="1635900" cy="416100"/>
          </a:xfrm>
          <a:prstGeom prst="bentConnector4">
            <a:avLst>
              <a:gd name="adj1" fmla="val 30827"/>
              <a:gd name="adj2" fmla="val 157228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DESIGN</a:t>
            </a:r>
            <a:endParaRPr dirty="0"/>
          </a:p>
        </p:txBody>
      </p: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14D2004-C7B3-91DB-D81D-7A131487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781" y="1538584"/>
            <a:ext cx="5786438" cy="3254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6506F6-10A6-C48B-D3F7-154962F5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81" y="1454198"/>
            <a:ext cx="5936456" cy="33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9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sp>
        <p:nvSpPr>
          <p:cNvPr id="1004" name="Google Shape;1004;p3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13" name="Google Shape;1013;p37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3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7"/>
          <p:cNvSpPr txBox="1">
            <a:spLocks noGrp="1"/>
          </p:cNvSpPr>
          <p:nvPr>
            <p:ph type="subTitle" idx="4294967295"/>
          </p:nvPr>
        </p:nvSpPr>
        <p:spPr>
          <a:xfrm>
            <a:off x="3574575" y="4194595"/>
            <a:ext cx="983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Learning skills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9" name="Google Shape;1039;p37"/>
          <p:cNvSpPr txBox="1">
            <a:spLocks noGrp="1"/>
          </p:cNvSpPr>
          <p:nvPr>
            <p:ph type="ctrTitle" idx="4294967295"/>
          </p:nvPr>
        </p:nvSpPr>
        <p:spPr>
          <a:xfrm>
            <a:off x="2684100" y="155115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0" name="Google Shape;1040;p37"/>
          <p:cNvSpPr txBox="1">
            <a:spLocks noGrp="1"/>
          </p:cNvSpPr>
          <p:nvPr>
            <p:ph type="ctrTitle" idx="4294967295"/>
          </p:nvPr>
        </p:nvSpPr>
        <p:spPr>
          <a:xfrm>
            <a:off x="3717525" y="404670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1" name="Google Shape;1041;p37"/>
          <p:cNvSpPr txBox="1">
            <a:spLocks noGrp="1"/>
          </p:cNvSpPr>
          <p:nvPr>
            <p:ph type="ctrTitle" idx="4294967295"/>
          </p:nvPr>
        </p:nvSpPr>
        <p:spPr>
          <a:xfrm>
            <a:off x="4741450" y="155115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2" name="Google Shape;1042;p37"/>
          <p:cNvSpPr txBox="1">
            <a:spLocks noGrp="1"/>
          </p:cNvSpPr>
          <p:nvPr>
            <p:ph type="ctrTitle" idx="4294967295"/>
          </p:nvPr>
        </p:nvSpPr>
        <p:spPr>
          <a:xfrm>
            <a:off x="5784450" y="4046700"/>
            <a:ext cx="6972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WEEK 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4294967295"/>
          </p:nvPr>
        </p:nvSpPr>
        <p:spPr>
          <a:xfrm>
            <a:off x="4414725" y="1689550"/>
            <a:ext cx="13698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Design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4" name="Google Shape;1044;p37"/>
          <p:cNvSpPr txBox="1">
            <a:spLocks noGrp="1"/>
          </p:cNvSpPr>
          <p:nvPr>
            <p:ph type="subTitle" idx="4294967295"/>
          </p:nvPr>
        </p:nvSpPr>
        <p:spPr>
          <a:xfrm>
            <a:off x="5528200" y="4194600"/>
            <a:ext cx="12183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Implement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4294967295"/>
          </p:nvPr>
        </p:nvSpPr>
        <p:spPr>
          <a:xfrm>
            <a:off x="2103000" y="1689550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Gathering Information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6" name="Google Shape;1046;p37"/>
          <p:cNvSpPr txBox="1">
            <a:spLocks noGrp="1"/>
          </p:cNvSpPr>
          <p:nvPr>
            <p:ph type="ctrTitle" idx="4294967295"/>
          </p:nvPr>
        </p:nvSpPr>
        <p:spPr>
          <a:xfrm>
            <a:off x="1309675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BETA</a:t>
            </a:r>
            <a:endParaRPr sz="100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RELEASE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967550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FINAL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VERSION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9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4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9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8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OUR PARTNERS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67" name="Google Shape;1067;p38"/>
          <p:cNvSpPr/>
          <p:nvPr/>
        </p:nvSpPr>
        <p:spPr>
          <a:xfrm>
            <a:off x="984780" y="1892713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8"/>
          <p:cNvSpPr/>
          <p:nvPr/>
        </p:nvSpPr>
        <p:spPr>
          <a:xfrm>
            <a:off x="3536224" y="2668171"/>
            <a:ext cx="2009700" cy="20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9" name="Google Shape;1069;p38"/>
          <p:cNvSpPr/>
          <p:nvPr/>
        </p:nvSpPr>
        <p:spPr>
          <a:xfrm>
            <a:off x="6572250" y="2057400"/>
            <a:ext cx="1419300" cy="141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0" name="Google Shape;1070;p38"/>
          <p:cNvCxnSpPr/>
          <p:nvPr/>
        </p:nvCxnSpPr>
        <p:spPr>
          <a:xfrm>
            <a:off x="2343150" y="2971800"/>
            <a:ext cx="1600200" cy="504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38"/>
          <p:cNvCxnSpPr/>
          <p:nvPr/>
        </p:nvCxnSpPr>
        <p:spPr>
          <a:xfrm rot="10800000" flipH="1">
            <a:off x="5019675" y="2634450"/>
            <a:ext cx="1790700" cy="108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38"/>
          <p:cNvCxnSpPr>
            <a:cxnSpLocks/>
          </p:cNvCxnSpPr>
          <p:nvPr/>
        </p:nvCxnSpPr>
        <p:spPr>
          <a:xfrm flipH="1">
            <a:off x="-182698" y="2543175"/>
            <a:ext cx="1468573" cy="55335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38"/>
          <p:cNvCxnSpPr/>
          <p:nvPr/>
        </p:nvCxnSpPr>
        <p:spPr>
          <a:xfrm rot="10800000">
            <a:off x="7638600" y="2714625"/>
            <a:ext cx="1734000" cy="118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7" name="Google Shape;1097;p38"/>
          <p:cNvSpPr txBox="1">
            <a:spLocks noGrp="1"/>
          </p:cNvSpPr>
          <p:nvPr>
            <p:ph type="ctrTitle" idx="4294967295"/>
          </p:nvPr>
        </p:nvSpPr>
        <p:spPr>
          <a:xfrm>
            <a:off x="683937" y="2833409"/>
            <a:ext cx="2076000" cy="243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0E2A47"/>
                </a:solidFill>
              </a:rPr>
              <a:t>NIKITA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1098" name="Google Shape;1098;p38"/>
          <p:cNvSpPr txBox="1">
            <a:spLocks noGrp="1"/>
          </p:cNvSpPr>
          <p:nvPr>
            <p:ph type="ctrTitle" idx="4294967295"/>
          </p:nvPr>
        </p:nvSpPr>
        <p:spPr>
          <a:xfrm>
            <a:off x="3503074" y="385314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0E2A47"/>
                </a:solidFill>
              </a:rPr>
              <a:t>RAMESHWAR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1099" name="Google Shape;1099;p38"/>
          <p:cNvSpPr txBox="1">
            <a:spLocks noGrp="1"/>
          </p:cNvSpPr>
          <p:nvPr>
            <p:ph type="ctrTitle" idx="4294967295"/>
          </p:nvPr>
        </p:nvSpPr>
        <p:spPr>
          <a:xfrm>
            <a:off x="6243900" y="29003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E2A47"/>
                </a:solidFill>
              </a:rPr>
              <a:t>GOOGLE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1100" name="Google Shape;1100;p38"/>
          <p:cNvSpPr txBox="1">
            <a:spLocks noGrp="1"/>
          </p:cNvSpPr>
          <p:nvPr>
            <p:ph type="subTitle" idx="4294967295"/>
          </p:nvPr>
        </p:nvSpPr>
        <p:spPr>
          <a:xfrm>
            <a:off x="1103187" y="3562574"/>
            <a:ext cx="1394100" cy="1184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spcAft>
                <a:spcPts val="1600"/>
              </a:spcAft>
            </a:pPr>
            <a:r>
              <a:rPr lang="en-US" sz="900" dirty="0">
                <a:solidFill>
                  <a:srgbClr val="FFFFFF"/>
                </a:solidFill>
              </a:rPr>
              <a:t>Database Creator</a:t>
            </a:r>
          </a:p>
          <a:p>
            <a:pPr marL="171450" indent="-171450" algn="ctr">
              <a:spcAft>
                <a:spcPts val="1600"/>
              </a:spcAft>
            </a:pPr>
            <a:r>
              <a:rPr lang="en-US" sz="900" dirty="0"/>
              <a:t>Backend Developer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1101" name="Google Shape;1101;p38"/>
          <p:cNvSpPr txBox="1">
            <a:spLocks noGrp="1"/>
          </p:cNvSpPr>
          <p:nvPr>
            <p:ph type="subTitle" idx="4294967295"/>
          </p:nvPr>
        </p:nvSpPr>
        <p:spPr>
          <a:xfrm>
            <a:off x="3844024" y="1376341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spcAft>
                <a:spcPts val="1600"/>
              </a:spcAft>
            </a:pPr>
            <a:r>
              <a:rPr lang="en-US" sz="900" dirty="0"/>
              <a:t>Front end Implementation </a:t>
            </a:r>
          </a:p>
          <a:p>
            <a:pPr marL="171450" indent="-171450" algn="ctr">
              <a:spcAft>
                <a:spcPts val="1600"/>
              </a:spcAft>
            </a:pPr>
            <a:r>
              <a:rPr lang="en-US" sz="900" dirty="0">
                <a:solidFill>
                  <a:srgbClr val="FFFFFF"/>
                </a:solidFill>
              </a:rPr>
              <a:t>Java programmer</a:t>
            </a:r>
          </a:p>
          <a:p>
            <a:pPr marL="171450" indent="-171450" algn="ctr">
              <a:spcAft>
                <a:spcPts val="1600"/>
              </a:spcAft>
            </a:pPr>
            <a:r>
              <a:rPr lang="en-US" sz="900" dirty="0">
                <a:solidFill>
                  <a:srgbClr val="FFFFFF"/>
                </a:solidFill>
              </a:rPr>
              <a:t>Database </a:t>
            </a:r>
            <a:r>
              <a:rPr lang="en-US" sz="900" dirty="0"/>
              <a:t>connector</a:t>
            </a:r>
            <a:endParaRPr lang="en-US" sz="9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1102" name="Google Shape;1102;p38"/>
          <p:cNvSpPr txBox="1">
            <a:spLocks noGrp="1"/>
          </p:cNvSpPr>
          <p:nvPr>
            <p:ph type="subTitle" idx="4294967295"/>
          </p:nvPr>
        </p:nvSpPr>
        <p:spPr>
          <a:xfrm>
            <a:off x="6584862" y="35625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" dirty="0">
                <a:solidFill>
                  <a:srgbClr val="FFFFFF"/>
                </a:solidFill>
              </a:rPr>
              <a:t>Google is our most of the important source for collecting information </a:t>
            </a:r>
            <a:endParaRPr sz="900" dirty="0">
              <a:solidFill>
                <a:srgbClr val="FFFFFF"/>
              </a:solidFill>
            </a:endParaRPr>
          </a:p>
        </p:txBody>
      </p:sp>
      <p:cxnSp>
        <p:nvCxnSpPr>
          <p:cNvPr id="1103" name="Google Shape;1103;p3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Google PNG">
            <a:extLst>
              <a:ext uri="{FF2B5EF4-FFF2-40B4-BE49-F238E27FC236}">
                <a16:creationId xmlns:a16="http://schemas.microsoft.com/office/drawing/2014/main" id="{AB71FF25-281F-46F0-BFBE-2C538FBF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172" y="2199461"/>
            <a:ext cx="687428" cy="6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5B0DB-04E1-4E24-B481-DE21D8E94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732" y="2880974"/>
            <a:ext cx="966816" cy="955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EF9DA-1930-43EF-A9A3-549FEE650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352" y="1933119"/>
            <a:ext cx="1100885" cy="967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grpSp>
        <p:nvGrpSpPr>
          <p:cNvPr id="1269" name="Google Shape;1269;p40"/>
          <p:cNvGrpSpPr/>
          <p:nvPr/>
        </p:nvGrpSpPr>
        <p:grpSpPr>
          <a:xfrm>
            <a:off x="4077226" y="3526070"/>
            <a:ext cx="137636" cy="137629"/>
            <a:chOff x="266768" y="1721375"/>
            <a:chExt cx="397907" cy="397887"/>
          </a:xfrm>
        </p:grpSpPr>
        <p:sp>
          <p:nvSpPr>
            <p:cNvPr id="1270" name="Google Shape;1270;p4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0"/>
          <p:cNvGrpSpPr/>
          <p:nvPr/>
        </p:nvGrpSpPr>
        <p:grpSpPr>
          <a:xfrm>
            <a:off x="4268945" y="3526070"/>
            <a:ext cx="137622" cy="137629"/>
            <a:chOff x="864491" y="1723250"/>
            <a:chExt cx="397866" cy="397887"/>
          </a:xfrm>
        </p:grpSpPr>
        <p:sp>
          <p:nvSpPr>
            <p:cNvPr id="1273" name="Google Shape;1273;p4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40"/>
          <p:cNvSpPr/>
          <p:nvPr/>
        </p:nvSpPr>
        <p:spPr>
          <a:xfrm>
            <a:off x="4460678" y="3526139"/>
            <a:ext cx="168752" cy="13763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8738" y="219794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3101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43488" y="39905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project Goals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19616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Sneak Peek</a:t>
            </a:r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46368" y="310060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46368" y="398898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1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CREDITS</a:t>
            </a:r>
            <a:endParaRPr dirty="0"/>
          </a:p>
        </p:txBody>
      </p:sp>
      <p:sp>
        <p:nvSpPr>
          <p:cNvPr id="1282" name="Google Shape;1282;p41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</a:rPr>
              <a:t>This is where you give credit to the ones who are part of this project.</a:t>
            </a:r>
            <a:endParaRPr dirty="0">
              <a:solidFill>
                <a:schemeClr val="dk1"/>
              </a:solidFill>
            </a:endParaRPr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241300" indent="-190500">
              <a:spcBef>
                <a:spcPts val="30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</a:rPr>
              <a:t>G</a:t>
            </a:r>
            <a:r>
              <a:rPr lang="es" dirty="0">
                <a:solidFill>
                  <a:schemeClr val="dk1"/>
                </a:solidFill>
              </a:rPr>
              <a:t>uidence  by prof. P</a:t>
            </a:r>
            <a:r>
              <a:rPr lang="es" dirty="0">
                <a:solidFill>
                  <a:schemeClr val="dk1"/>
                </a:solidFill>
                <a:uFill>
                  <a:noFill/>
                </a:uFill>
              </a:rPr>
              <a:t>. N. Kate - Deshmukh </a:t>
            </a:r>
            <a:endParaRPr lang="en-US" dirty="0">
              <a:solidFill>
                <a:schemeClr val="dk1"/>
              </a:solidFill>
            </a:endParaRPr>
          </a:p>
          <a:p>
            <a:pPr marL="241300" indent="-190500"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</a:rPr>
              <a:t>Presentation</a:t>
            </a:r>
            <a:r>
              <a:rPr lang="es" dirty="0">
                <a:solidFill>
                  <a:schemeClr val="dk1"/>
                </a:solidFill>
              </a:rPr>
              <a:t> and page Design  by Nikita</a:t>
            </a:r>
            <a:endParaRPr dirty="0">
              <a:solidFill>
                <a:schemeClr val="dk1"/>
              </a:solidFill>
            </a:endParaRPr>
          </a:p>
          <a:p>
            <a:pPr marL="2413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es" dirty="0">
                <a:solidFill>
                  <a:schemeClr val="dk1"/>
                </a:solidFill>
              </a:rPr>
              <a:t>Implimentation of web-page  by Rameshwar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ABOUT THE PROJECT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We are working on this project by making a </a:t>
            </a:r>
            <a:r>
              <a:rPr lang="en-US" dirty="0"/>
              <a:t>Desktop application</a:t>
            </a:r>
            <a:r>
              <a:rPr lang="en-US" dirty="0">
                <a:solidFill>
                  <a:srgbClr val="FFFFFF"/>
                </a:solidFill>
              </a:rPr>
              <a:t> where the Traveler who want to travel with friends but his friends are not coming that time he can book the trip with us. 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Why we choose this project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853ECE-FB4B-42B4-B472-22A998E3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3" y="1095581"/>
            <a:ext cx="3301587" cy="33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044A4-14A8-4168-B71B-4BFD28595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8687" y="2440191"/>
            <a:ext cx="3129600" cy="6066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Papyrus" panose="03070502060502030205" pitchFamily="66" charset="0"/>
              </a:rPr>
              <a:t>No one with coming with me!!</a:t>
            </a:r>
            <a:br>
              <a:rPr lang="en-US" dirty="0">
                <a:solidFill>
                  <a:schemeClr val="tx2"/>
                </a:solidFill>
                <a:latin typeface="Papyrus" panose="03070502060502030205" pitchFamily="66" charset="0"/>
              </a:rPr>
            </a:br>
            <a:r>
              <a:rPr lang="en-US" dirty="0">
                <a:solidFill>
                  <a:schemeClr val="tx2"/>
                </a:solidFill>
                <a:latin typeface="Papyrus" panose="03070502060502030205" pitchFamily="66" charset="0"/>
              </a:rPr>
              <a:t>I am alone!!!!!!!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ACC8E-19C0-7C64-4052-AD519A671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69" y="540570"/>
            <a:ext cx="3417357" cy="34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WHAT WE ARE WORKING ON</a:t>
            </a:r>
            <a:endParaRPr dirty="0"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Software is fully secured and users information is safe with us.</a:t>
            </a:r>
            <a:endParaRPr dirty="0"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provide packages with low price</a:t>
            </a:r>
            <a:endParaRPr dirty="0"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Software is friendly and easy to use.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SECURE</a:t>
            </a:r>
            <a:endParaRPr/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Less-Price</a:t>
            </a:r>
            <a:endParaRPr dirty="0"/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ACCESSIBLE</a:t>
            </a: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5"/>
          <p:cNvGrpSpPr/>
          <p:nvPr/>
        </p:nvGrpSpPr>
        <p:grpSpPr>
          <a:xfrm>
            <a:off x="4081142" y="2083606"/>
            <a:ext cx="994978" cy="830447"/>
            <a:chOff x="6666900" y="628300"/>
            <a:chExt cx="5236725" cy="4370775"/>
          </a:xfrm>
        </p:grpSpPr>
        <p:sp>
          <p:nvSpPr>
            <p:cNvPr id="284" name="Google Shape;284;p25"/>
            <p:cNvSpPr/>
            <p:nvPr/>
          </p:nvSpPr>
          <p:spPr>
            <a:xfrm>
              <a:off x="666690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8826600" y="2050775"/>
              <a:ext cx="917300" cy="917300"/>
            </a:xfrm>
            <a:custGeom>
              <a:avLst/>
              <a:gdLst/>
              <a:ahLst/>
              <a:cxnLst/>
              <a:rect l="l" t="t" r="r" b="b"/>
              <a:pathLst>
                <a:path w="36692" h="36692" extrusionOk="0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8248175" y="1305300"/>
              <a:ext cx="2071425" cy="2406175"/>
            </a:xfrm>
            <a:custGeom>
              <a:avLst/>
              <a:gdLst/>
              <a:ahLst/>
              <a:cxnLst/>
              <a:rect l="l" t="t" r="r" b="b"/>
              <a:pathLst>
                <a:path w="82857" h="96247" extrusionOk="0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25"/>
          <p:cNvGrpSpPr/>
          <p:nvPr/>
        </p:nvGrpSpPr>
        <p:grpSpPr>
          <a:xfrm>
            <a:off x="6877940" y="2077049"/>
            <a:ext cx="1002833" cy="837003"/>
            <a:chOff x="12618250" y="628300"/>
            <a:chExt cx="5236725" cy="4370775"/>
          </a:xfrm>
        </p:grpSpPr>
        <p:sp>
          <p:nvSpPr>
            <p:cNvPr id="288" name="Google Shape;288;p25"/>
            <p:cNvSpPr/>
            <p:nvPr/>
          </p:nvSpPr>
          <p:spPr>
            <a:xfrm>
              <a:off x="1261825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4145450" y="1440150"/>
              <a:ext cx="2050900" cy="2127575"/>
            </a:xfrm>
            <a:custGeom>
              <a:avLst/>
              <a:gdLst/>
              <a:ahLst/>
              <a:cxnLst/>
              <a:rect l="l" t="t" r="r" b="b"/>
              <a:pathLst>
                <a:path w="82036" h="85103" extrusionOk="0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5"/>
          <p:cNvSpPr/>
          <p:nvPr/>
        </p:nvSpPr>
        <p:spPr>
          <a:xfrm>
            <a:off x="1609000" y="2221850"/>
            <a:ext cx="311260" cy="414990"/>
          </a:xfrm>
          <a:custGeom>
            <a:avLst/>
            <a:gdLst/>
            <a:ahLst/>
            <a:cxnLst/>
            <a:rect l="l" t="t" r="r" b="b"/>
            <a:pathLst>
              <a:path w="156609" h="208800" extrusionOk="0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STEPS FOR CONNECTING DATABASE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8E59D9-5C77-748E-9347-AFB6EF8AB26A}"/>
              </a:ext>
            </a:extLst>
          </p:cNvPr>
          <p:cNvSpPr txBox="1"/>
          <p:nvPr/>
        </p:nvSpPr>
        <p:spPr>
          <a:xfrm>
            <a:off x="800101" y="1771530"/>
            <a:ext cx="74152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-apple-system"/>
                <a:hlinkClick r:id="rId3"/>
              </a:rPr>
              <a:t>Step 1: Filter your HTML form requirements for your contact us web page</a:t>
            </a:r>
            <a:endParaRPr lang="en-US" sz="18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-apple-system"/>
                <a:hlinkClick r:id="rId4"/>
              </a:rPr>
              <a:t>Step 2: Create a database and a table in MySQL</a:t>
            </a:r>
            <a:endParaRPr lang="en-US" sz="18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-apple-system"/>
                <a:hlinkClick r:id="rId5"/>
              </a:rPr>
              <a:t>Step 3: Create HTML form for connecting to database</a:t>
            </a:r>
            <a:endParaRPr lang="en-US" sz="18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-apple-system"/>
                <a:hlinkClick r:id="rId6"/>
              </a:rPr>
              <a:t>Step 4: Create a PHP page to save data from HTML form to your MySQL database</a:t>
            </a:r>
            <a:endParaRPr lang="en-US" sz="18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-apple-system"/>
                <a:hlinkClick r:id="rId7"/>
              </a:rPr>
              <a:t>Step 5:  All done!</a:t>
            </a:r>
          </a:p>
        </p:txBody>
      </p:sp>
    </p:spTree>
    <p:extLst>
      <p:ext uri="{BB962C8B-B14F-4D97-AF65-F5344CB8AC3E}">
        <p14:creationId xmlns:p14="http://schemas.microsoft.com/office/powerpoint/2010/main" val="38870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 OF A SYSTEM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PHP mysql installation download data connection and records management">
            <a:extLst>
              <a:ext uri="{FF2B5EF4-FFF2-40B4-BE49-F238E27FC236}">
                <a16:creationId xmlns:a16="http://schemas.microsoft.com/office/drawing/2014/main" id="{24DBD206-6D31-8309-22DB-3D2B72EE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9" y="1474839"/>
            <a:ext cx="6447511" cy="314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ctrTitle"/>
          </p:nvPr>
        </p:nvSpPr>
        <p:spPr>
          <a:xfrm>
            <a:off x="2749776" y="1639047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—</a:t>
            </a:r>
            <a:r>
              <a:rPr lang="en-US" dirty="0"/>
              <a:t>Saint Augustine.</a:t>
            </a:r>
            <a:endParaRPr dirty="0"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786225" y="17937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““The world is a book and those who do not travel read only one page.”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486</Words>
  <Application>Microsoft Office PowerPoint</Application>
  <PresentationFormat>On-screen Show (16:9)</PresentationFormat>
  <Paragraphs>102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Roboto Mono Thin</vt:lpstr>
      <vt:lpstr>Roboto Light</vt:lpstr>
      <vt:lpstr>Bree Serif</vt:lpstr>
      <vt:lpstr>Arial</vt:lpstr>
      <vt:lpstr>Didact Gothic</vt:lpstr>
      <vt:lpstr>-apple-system</vt:lpstr>
      <vt:lpstr>Roboto Black</vt:lpstr>
      <vt:lpstr>Wingdings</vt:lpstr>
      <vt:lpstr>Papyrus</vt:lpstr>
      <vt:lpstr>Roboto Thin</vt:lpstr>
      <vt:lpstr>WEB PROPOSAL</vt:lpstr>
      <vt:lpstr>सफर वसुंधरेची</vt:lpstr>
      <vt:lpstr>TABLE OF CONTENTS</vt:lpstr>
      <vt:lpstr>ABOUT THE PROJECT</vt:lpstr>
      <vt:lpstr>Why we choose this project</vt:lpstr>
      <vt:lpstr>No one with coming with me!! I am alone!!!!!!!</vt:lpstr>
      <vt:lpstr>WHAT WE ARE WORKING ON</vt:lpstr>
      <vt:lpstr>STEPS FOR CONNECTING DATABASE</vt:lpstr>
      <vt:lpstr>ARCHITECTURE OF A SYSTEM</vt:lpstr>
      <vt:lpstr>—Saint Augustine.</vt:lpstr>
      <vt:lpstr>DISADVANTAGES :</vt:lpstr>
      <vt:lpstr>FUTURE</vt:lpstr>
      <vt:lpstr>MAJOR REQUIREMENTS</vt:lpstr>
      <vt:lpstr>HARDWARE REQUIREMENTS</vt:lpstr>
      <vt:lpstr>OUR GOALS</vt:lpstr>
      <vt:lpstr>PROJECT STAGES</vt:lpstr>
      <vt:lpstr>DESIGN</vt:lpstr>
      <vt:lpstr>OUR TIMELINE</vt:lpstr>
      <vt:lpstr>OUR PARTNERS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THECOLLEGELAND</dc:title>
  <dc:creator>NIkita Rasal</dc:creator>
  <cp:lastModifiedBy>Ram Gosavi</cp:lastModifiedBy>
  <cp:revision>14</cp:revision>
  <dcterms:modified xsi:type="dcterms:W3CDTF">2023-05-12T15:00:48Z</dcterms:modified>
</cp:coreProperties>
</file>